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4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eppercarrot.com/" TargetMode="Externa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2B0639D-8F5F-4E3F-80D7-9F64DEBD85D4}"/>
              </a:ext>
            </a:extLst>
          </p:cNvPr>
          <p:cNvSpPr>
            <a:spLocks noGrp="1"/>
          </p:cNvSpPr>
          <p:nvPr/>
        </p:nvSpPr>
        <p:spPr>
          <a:xfrm>
            <a:off x="1921135" y="374861"/>
            <a:ext cx="375476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Les grands reporters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C4C50E1-08C5-4A2C-BFFA-C86E3368BC37}"/>
              </a:ext>
            </a:extLst>
          </p:cNvPr>
          <p:cNvSpPr>
            <a:spLocks noGrp="1"/>
          </p:cNvSpPr>
          <p:nvPr/>
        </p:nvSpPr>
        <p:spPr>
          <a:xfrm>
            <a:off x="1921135" y="1304570"/>
            <a:ext cx="3610744" cy="51785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Choisis un des trois temps proposés.</a:t>
            </a:r>
          </a:p>
          <a:p>
            <a:r>
              <a:rPr lang="fr-FR" sz="2800" dirty="0"/>
              <a:t>Invente une phrase pour chaque verbe.</a:t>
            </a:r>
          </a:p>
          <a:p>
            <a:r>
              <a:rPr lang="fr-FR" sz="2800" dirty="0"/>
              <a:t>Relis-toi.</a:t>
            </a:r>
            <a:endParaRPr lang="fr-FR" sz="28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C3 à C8 Je sais conjuguer au temps demandé.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F9A1B7E-5C59-43B5-9D6A-180F8F6DB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919" y="521748"/>
            <a:ext cx="4378946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5BD6E8F-E43B-40CC-B5D0-308B01C26B84}"/>
              </a:ext>
            </a:extLst>
          </p:cNvPr>
          <p:cNvSpPr>
            <a:spLocks noGrp="1"/>
          </p:cNvSpPr>
          <p:nvPr/>
        </p:nvSpPr>
        <p:spPr>
          <a:xfrm>
            <a:off x="1897757" y="277908"/>
            <a:ext cx="3898776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Je copie mon poème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048004A-AE2B-45C2-A234-C18E60CD27E4}"/>
              </a:ext>
            </a:extLst>
          </p:cNvPr>
          <p:cNvSpPr>
            <a:spLocks noGrp="1"/>
          </p:cNvSpPr>
          <p:nvPr/>
        </p:nvSpPr>
        <p:spPr>
          <a:xfrm>
            <a:off x="1897757" y="1207617"/>
            <a:ext cx="3322712" cy="3664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Relis attentivement ton poème avant de le copier.</a:t>
            </a:r>
          </a:p>
          <a:p>
            <a:r>
              <a:rPr lang="fr-FR" sz="2800" dirty="0"/>
              <a:t>Prends ton temps pour copier.</a:t>
            </a:r>
          </a:p>
          <a:p>
            <a:r>
              <a:rPr lang="fr-FR" sz="2800" dirty="0"/>
              <a:t>Corrige-toi.</a:t>
            </a:r>
            <a:endParaRPr lang="fr-FR" sz="28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Picture 2" descr="Crayon, Affûteuse, Ordinateur Portable">
            <a:extLst>
              <a:ext uri="{FF2B5EF4-FFF2-40B4-BE49-F238E27FC236}">
                <a16:creationId xmlns:a16="http://schemas.microsoft.com/office/drawing/2014/main" id="{D3EEEDB5-18CA-4751-9FCC-67AF3B6E6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493" y="1633658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6101F906-4C6D-4CA9-BBB0-2A3855E1ACE5}"/>
              </a:ext>
            </a:extLst>
          </p:cNvPr>
          <p:cNvSpPr>
            <a:spLocks noGrp="1"/>
          </p:cNvSpPr>
          <p:nvPr/>
        </p:nvSpPr>
        <p:spPr>
          <a:xfrm>
            <a:off x="1897757" y="6020303"/>
            <a:ext cx="6851104" cy="559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fr-FR" sz="2400" i="1" dirty="0">
                <a:solidFill>
                  <a:srgbClr val="00B050"/>
                </a:solidFill>
              </a:rPr>
              <a:t>E2 Je </a:t>
            </a:r>
            <a:r>
              <a:rPr lang="fr-FR" sz="2400" i="1">
                <a:solidFill>
                  <a:srgbClr val="00B050"/>
                </a:solidFill>
              </a:rPr>
              <a:t>copie efficacement</a:t>
            </a:r>
            <a:endParaRPr lang="fr-FR" sz="24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4372F98-CA17-4A02-81A3-2827A7FA2043}"/>
              </a:ext>
            </a:extLst>
          </p:cNvPr>
          <p:cNvSpPr>
            <a:spLocks noGrp="1"/>
          </p:cNvSpPr>
          <p:nvPr/>
        </p:nvSpPr>
        <p:spPr>
          <a:xfrm>
            <a:off x="2039665" y="436857"/>
            <a:ext cx="7056784" cy="6811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Complète les bulles :</a:t>
            </a:r>
          </a:p>
        </p:txBody>
      </p:sp>
      <p:sp>
        <p:nvSpPr>
          <p:cNvPr id="9" name="ZoneTexte 7">
            <a:extLst>
              <a:ext uri="{FF2B5EF4-FFF2-40B4-BE49-F238E27FC236}">
                <a16:creationId xmlns:a16="http://schemas.microsoft.com/office/drawing/2014/main" id="{4CCB799E-553A-4670-A458-4783DE2327A9}"/>
              </a:ext>
            </a:extLst>
          </p:cNvPr>
          <p:cNvSpPr txBox="1"/>
          <p:nvPr/>
        </p:nvSpPr>
        <p:spPr>
          <a:xfrm>
            <a:off x="2228711" y="5990255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E3 Je produis un écrit répondant à une consigne.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E2B7EB9-26EE-4F74-A09C-7F42320C78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8" t="39585" r="11015" b="33572"/>
          <a:stretch/>
        </p:blipFill>
        <p:spPr>
          <a:xfrm>
            <a:off x="4104256" y="1985086"/>
            <a:ext cx="4992193" cy="3565856"/>
          </a:xfrm>
          <a:prstGeom prst="rect">
            <a:avLst/>
          </a:prstGeom>
        </p:spPr>
      </p:pic>
      <p:sp>
        <p:nvSpPr>
          <p:cNvPr id="11" name="ZoneTexte 9">
            <a:extLst>
              <a:ext uri="{FF2B5EF4-FFF2-40B4-BE49-F238E27FC236}">
                <a16:creationId xmlns:a16="http://schemas.microsoft.com/office/drawing/2014/main" id="{A974C82F-AC57-419C-B862-C66AFEFF0348}"/>
              </a:ext>
            </a:extLst>
          </p:cNvPr>
          <p:cNvSpPr txBox="1"/>
          <p:nvPr/>
        </p:nvSpPr>
        <p:spPr>
          <a:xfrm>
            <a:off x="9096449" y="5190036"/>
            <a:ext cx="457200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Copyright © David </a:t>
            </a:r>
            <a:r>
              <a:rPr lang="fr-FR" sz="1400" b="1" dirty="0" err="1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Revoy</a:t>
            </a:r>
            <a: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2021.</a:t>
            </a:r>
            <a:br>
              <a:rPr lang="fr-FR" sz="14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fr-FR" sz="1400" b="1" u="sng" dirty="0">
                <a:solidFill>
                  <a:srgbClr val="175EB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www.peppercarrot.com</a:t>
            </a:r>
            <a:br>
              <a:rPr lang="fr-FR" sz="1800" b="1" dirty="0">
                <a:solidFill>
                  <a:srgbClr val="41281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93</Words>
  <Application>Microsoft Office PowerPoint</Application>
  <PresentationFormat>Grand écran</PresentationFormat>
  <Paragraphs>30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2022-02-15T13:15:18Z</dcterms:modified>
</cp:coreProperties>
</file>